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38" r:id="rId2"/>
    <p:sldId id="316" r:id="rId3"/>
    <p:sldId id="331" r:id="rId4"/>
    <p:sldId id="332" r:id="rId5"/>
    <p:sldId id="335" r:id="rId6"/>
    <p:sldId id="336" r:id="rId7"/>
    <p:sldId id="328" r:id="rId8"/>
    <p:sldId id="337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603" autoAdjust="0"/>
    <p:restoredTop sz="94660"/>
  </p:normalViewPr>
  <p:slideViewPr>
    <p:cSldViewPr>
      <p:cViewPr varScale="1">
        <p:scale>
          <a:sx n="67" d="100"/>
          <a:sy n="67" d="100"/>
        </p:scale>
        <p:origin x="147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365F62F6-6814-4921-9C46-A67E4AAA2BCE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F258F751-C925-4DA5-9DDB-82A2F66D5FDA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F62F6-6814-4921-9C46-A67E4AAA2BCE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8F751-C925-4DA5-9DDB-82A2F66D5F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F62F6-6814-4921-9C46-A67E4AAA2BCE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8F751-C925-4DA5-9DDB-82A2F66D5F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F62F6-6814-4921-9C46-A67E4AAA2BCE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8F751-C925-4DA5-9DDB-82A2F66D5F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F62F6-6814-4921-9C46-A67E4AAA2BCE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8F751-C925-4DA5-9DDB-82A2F66D5F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F62F6-6814-4921-9C46-A67E4AAA2BCE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8F751-C925-4DA5-9DDB-82A2F66D5FD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F62F6-6814-4921-9C46-A67E4AAA2BCE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8F751-C925-4DA5-9DDB-82A2F66D5F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F62F6-6814-4921-9C46-A67E4AAA2BCE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8F751-C925-4DA5-9DDB-82A2F66D5F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F62F6-6814-4921-9C46-A67E4AAA2BCE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8F751-C925-4DA5-9DDB-82A2F66D5F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F62F6-6814-4921-9C46-A67E4AAA2BCE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8F751-C925-4DA5-9DDB-82A2F66D5FDA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F62F6-6814-4921-9C46-A67E4AAA2BCE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8F751-C925-4DA5-9DDB-82A2F66D5F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365F62F6-6814-4921-9C46-A67E4AAA2BCE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F258F751-C925-4DA5-9DDB-82A2F66D5FD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u.edu.eg/staff/ahmedmohamed6" TargetMode="External"/><Relationship Id="rId2" Type="http://schemas.openxmlformats.org/officeDocument/2006/relationships/hyperlink" Target="mailto:ahmed.mohamed@fagr.bu.edu.e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584" y="332656"/>
            <a:ext cx="3640250" cy="613872"/>
          </a:xfrm>
        </p:spPr>
        <p:txBody>
          <a:bodyPr>
            <a:noAutofit/>
          </a:bodyPr>
          <a:lstStyle/>
          <a:p>
            <a:pPr algn="ctr" rtl="1"/>
            <a:r>
              <a:rPr lang="ar-EG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إنتاج حمض </a:t>
            </a:r>
            <a:r>
              <a:rPr lang="ar-EG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الستريك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2133" y="836712"/>
            <a:ext cx="7920880" cy="178055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394" y="2634402"/>
            <a:ext cx="7920880" cy="245078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9693" y="5085184"/>
            <a:ext cx="7920880" cy="14263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2445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619982" y="30907"/>
            <a:ext cx="3526128" cy="523220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ctr" rtl="1"/>
            <a:r>
              <a:rPr lang="ar-EG" sz="2700" b="1" dirty="0"/>
              <a:t>كيمياء </a:t>
            </a:r>
            <a:r>
              <a:rPr lang="ar-EG" sz="2700" b="1" dirty="0" smtClean="0"/>
              <a:t>حيوية تطبيقية</a:t>
            </a:r>
            <a:endParaRPr lang="ar-EG" sz="2700" b="1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901577" y="1001376"/>
            <a:ext cx="7436808" cy="654880"/>
          </a:xfrm>
          <a:prstGeom prst="rect">
            <a:avLst/>
          </a:prstGeom>
        </p:spPr>
        <p:txBody>
          <a:bodyPr>
            <a:normAutofit fontScale="9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 rtl="1"/>
            <a:r>
              <a:rPr lang="ar-EG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العوامل الواجب ضبطها عند إنتاج حمض الستريك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231323" y="2165169"/>
            <a:ext cx="6777317" cy="3508977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1"/>
            <a:r>
              <a:rPr lang="ar-EG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المصدر الكربونى</a:t>
            </a:r>
          </a:p>
          <a:p>
            <a:pPr algn="r" rtl="1"/>
            <a:r>
              <a:rPr lang="ar-EG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الفطر</a:t>
            </a:r>
          </a:p>
          <a:p>
            <a:pPr algn="r" rtl="1"/>
            <a:r>
              <a:rPr lang="ar-EG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الأملاح المعدنية</a:t>
            </a:r>
          </a:p>
          <a:p>
            <a:pPr algn="r" rtl="1"/>
            <a:r>
              <a:rPr lang="ar-EG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الرقم الهيدروجينى</a:t>
            </a:r>
          </a:p>
          <a:p>
            <a:pPr algn="r" rtl="1"/>
            <a:r>
              <a:rPr lang="ar-EG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درجة الحرارة</a:t>
            </a:r>
          </a:p>
          <a:p>
            <a:pPr algn="r" rtl="1"/>
            <a:r>
              <a:rPr lang="ar-EG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التهوية</a:t>
            </a:r>
          </a:p>
        </p:txBody>
      </p:sp>
    </p:spTree>
    <p:extLst>
      <p:ext uri="{BB962C8B-B14F-4D97-AF65-F5344CB8AC3E}">
        <p14:creationId xmlns:p14="http://schemas.microsoft.com/office/powerpoint/2010/main" val="3637227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91680" y="605169"/>
            <a:ext cx="583264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EG" sz="4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إنتاج الجلسرين</a:t>
            </a:r>
            <a:endParaRPr lang="en-US" sz="4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619982" y="30907"/>
            <a:ext cx="3526128" cy="523220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ctr" rtl="1"/>
            <a:r>
              <a:rPr lang="ar-EG" sz="2700" b="1" dirty="0"/>
              <a:t>كيمياء </a:t>
            </a:r>
            <a:r>
              <a:rPr lang="ar-EG" sz="2700" b="1" dirty="0" smtClean="0"/>
              <a:t>حيوية تطبيقية</a:t>
            </a:r>
            <a:endParaRPr lang="ar-EG" sz="2700" b="1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3822" y="1425652"/>
            <a:ext cx="7452320" cy="49400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2451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706901"/>
            <a:ext cx="8038510" cy="773718"/>
          </a:xfrm>
        </p:spPr>
        <p:txBody>
          <a:bodyPr>
            <a:noAutofit/>
          </a:bodyPr>
          <a:lstStyle/>
          <a:p>
            <a:pPr algn="r" rtl="1"/>
            <a:r>
              <a:rPr lang="ar-EG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طرق تحضير الجلسرين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5043" y="1826455"/>
            <a:ext cx="6777317" cy="1818570"/>
          </a:xfrm>
        </p:spPr>
        <p:txBody>
          <a:bodyPr>
            <a:noAutofit/>
          </a:bodyPr>
          <a:lstStyle/>
          <a:p>
            <a:pPr algn="r" rtl="1"/>
            <a:r>
              <a:rPr lang="ar-EG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طريقة الكبريتيت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697861" y="3189226"/>
            <a:ext cx="6777317" cy="14653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1"/>
            <a:r>
              <a:rPr lang="ar-EG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الطريقة القلوية</a:t>
            </a:r>
          </a:p>
        </p:txBody>
      </p:sp>
      <p:sp>
        <p:nvSpPr>
          <p:cNvPr id="6" name="Rectangle 5"/>
          <p:cNvSpPr/>
          <p:nvPr/>
        </p:nvSpPr>
        <p:spPr>
          <a:xfrm>
            <a:off x="4619982" y="30907"/>
            <a:ext cx="3526128" cy="523220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ctr" rtl="1"/>
            <a:r>
              <a:rPr lang="ar-EG" sz="2700" b="1" dirty="0"/>
              <a:t>كيمياء </a:t>
            </a:r>
            <a:r>
              <a:rPr lang="ar-EG" sz="2700" b="1" dirty="0" smtClean="0"/>
              <a:t>حيوية تطبيقية</a:t>
            </a:r>
            <a:endParaRPr lang="ar-EG" sz="2700" b="1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9340" y="2490208"/>
            <a:ext cx="6781283" cy="49106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29339" y="3879235"/>
            <a:ext cx="6781283" cy="1000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7300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1700808"/>
            <a:ext cx="7776864" cy="1274566"/>
          </a:xfrm>
        </p:spPr>
        <p:txBody>
          <a:bodyPr>
            <a:noAutofit/>
          </a:bodyPr>
          <a:lstStyle/>
          <a:p>
            <a:pPr algn="r" rtl="1"/>
            <a:r>
              <a:rPr lang="ar-EG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العوامل الواجب ضبطها عند إنتاج الأسيتون والبيوتانول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345" y="2996952"/>
            <a:ext cx="6777317" cy="3508977"/>
          </a:xfrm>
        </p:spPr>
        <p:txBody>
          <a:bodyPr>
            <a:noAutofit/>
          </a:bodyPr>
          <a:lstStyle/>
          <a:p>
            <a:pPr algn="r" rtl="1"/>
            <a:r>
              <a:rPr lang="ar-EG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المصدر الكربونى.</a:t>
            </a:r>
          </a:p>
          <a:p>
            <a:pPr algn="r" rtl="1"/>
            <a:r>
              <a:rPr lang="ar-EG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تركيز أيون الهيدروجين.</a:t>
            </a:r>
          </a:p>
          <a:p>
            <a:pPr algn="r" rtl="1"/>
            <a:r>
              <a:rPr lang="ar-EG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درجة الحرارة.</a:t>
            </a:r>
          </a:p>
          <a:p>
            <a:pPr algn="r" rtl="1"/>
            <a:r>
              <a:rPr lang="ar-EG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الكائن الدقيق المستخدم.</a:t>
            </a:r>
          </a:p>
          <a:p>
            <a:pPr algn="r" rtl="1"/>
            <a:r>
              <a:rPr lang="ar-EG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التهوية.</a:t>
            </a:r>
          </a:p>
          <a:p>
            <a:pPr algn="r" rtl="1"/>
            <a:r>
              <a:rPr lang="ar-EG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الأملاح المعدنية.</a:t>
            </a:r>
          </a:p>
        </p:txBody>
      </p:sp>
      <p:sp>
        <p:nvSpPr>
          <p:cNvPr id="4" name="Rectangle 3"/>
          <p:cNvSpPr/>
          <p:nvPr/>
        </p:nvSpPr>
        <p:spPr>
          <a:xfrm>
            <a:off x="4619982" y="30907"/>
            <a:ext cx="3526128" cy="523220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ctr" rtl="1"/>
            <a:r>
              <a:rPr lang="ar-EG" sz="2700" b="1" dirty="0"/>
              <a:t>كيمياء </a:t>
            </a:r>
            <a:r>
              <a:rPr lang="ar-EG" sz="2700" b="1" dirty="0" smtClean="0"/>
              <a:t>حيوية تطبيقية</a:t>
            </a:r>
            <a:endParaRPr lang="ar-EG" sz="27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691679" y="773524"/>
            <a:ext cx="58326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EG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إنتاج الأسيتون والبيوتانول</a:t>
            </a:r>
            <a:endParaRPr lang="en-US" sz="4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5485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619982" y="30907"/>
            <a:ext cx="3526128" cy="523220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ctr" rtl="1"/>
            <a:r>
              <a:rPr lang="ar-EG" sz="2700" b="1" dirty="0"/>
              <a:t>كيمياء </a:t>
            </a:r>
            <a:r>
              <a:rPr lang="ar-EG" sz="2700" b="1" dirty="0" smtClean="0"/>
              <a:t>حيوية تطبيقية</a:t>
            </a:r>
            <a:endParaRPr lang="ar-EG" sz="2700" b="1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7584" y="836712"/>
            <a:ext cx="7200800" cy="5472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1456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ar-EG" sz="4050" b="1" dirty="0"/>
              <a:t>المراجع:</a:t>
            </a:r>
            <a:endParaRPr lang="en-US" sz="405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001" y="2175133"/>
            <a:ext cx="6447501" cy="3210414"/>
          </a:xfrm>
        </p:spPr>
        <p:txBody>
          <a:bodyPr>
            <a:noAutofit/>
          </a:bodyPr>
          <a:lstStyle/>
          <a:p>
            <a:pPr algn="r" rtl="1"/>
            <a:r>
              <a:rPr lang="ar-EG" sz="2100" dirty="0"/>
              <a:t>مذكرة القسم.</a:t>
            </a:r>
          </a:p>
          <a:p>
            <a:pPr algn="r" rtl="1"/>
            <a:r>
              <a:rPr lang="ar-EG" sz="2000" dirty="0" smtClean="0"/>
              <a:t>كتاب علم </a:t>
            </a:r>
            <a:r>
              <a:rPr lang="ar-EG" sz="2000" dirty="0"/>
              <a:t>الأحياء الدقيقة التطبيقى – المناعة والأجسام المضادة – المملكة العربية السعودية </a:t>
            </a:r>
            <a:endParaRPr lang="ar-EG" sz="2100" dirty="0"/>
          </a:p>
        </p:txBody>
      </p:sp>
      <p:sp>
        <p:nvSpPr>
          <p:cNvPr id="4" name="Rectangle 3"/>
          <p:cNvSpPr/>
          <p:nvPr/>
        </p:nvSpPr>
        <p:spPr>
          <a:xfrm>
            <a:off x="4619982" y="30907"/>
            <a:ext cx="3526128" cy="523220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ctr" rtl="1"/>
            <a:r>
              <a:rPr lang="ar-EG" sz="2700" b="1" dirty="0"/>
              <a:t>كيمياء </a:t>
            </a:r>
            <a:r>
              <a:rPr lang="ar-EG" sz="2700" b="1" dirty="0" smtClean="0"/>
              <a:t>حيوية تطبيقية</a:t>
            </a:r>
            <a:endParaRPr lang="ar-EG" sz="2700" b="1" dirty="0"/>
          </a:p>
        </p:txBody>
      </p:sp>
    </p:spTree>
    <p:extLst>
      <p:ext uri="{BB962C8B-B14F-4D97-AF65-F5344CB8AC3E}">
        <p14:creationId xmlns:p14="http://schemas.microsoft.com/office/powerpoint/2010/main" val="2220304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251520" y="188640"/>
            <a:ext cx="8640960" cy="5688632"/>
          </a:xfrm>
          <a:prstGeom prst="rect">
            <a:avLst/>
          </a:prstGeom>
        </p:spPr>
        <p:txBody>
          <a:bodyPr/>
          <a:lstStyle/>
          <a:p>
            <a:pPr marL="0" indent="0" algn="ctr" rtl="1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 rtl="1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 rtl="1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 rtl="1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 rtl="1">
              <a:buNone/>
            </a:pPr>
            <a:r>
              <a:rPr lang="ar-EG" sz="40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مع أطيب التمنيات بالتوفيق</a:t>
            </a:r>
          </a:p>
          <a:p>
            <a:pPr marL="0" indent="0" algn="ctr" rtl="1">
              <a:buNone/>
            </a:pPr>
            <a:r>
              <a:rPr lang="en-US" sz="40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ahmed.mohamed@fagr.bu.edu.eg</a:t>
            </a:r>
            <a:endParaRPr lang="en-US" sz="40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 rtl="1">
              <a:buNone/>
            </a:pPr>
            <a:r>
              <a:rPr lang="en-US" sz="4000" dirty="0">
                <a:hlinkClick r:id="rId3"/>
              </a:rPr>
              <a:t>http://www.bu.edu.eg/staff/ahmedmohamed6</a:t>
            </a:r>
            <a:endParaRPr lang="en-US" sz="40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619982" y="30907"/>
            <a:ext cx="3526128" cy="523220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ctr" rtl="1"/>
            <a:r>
              <a:rPr lang="ar-EG" sz="2700" b="1" dirty="0"/>
              <a:t>كيمياء </a:t>
            </a:r>
            <a:r>
              <a:rPr lang="ar-EG" sz="2700" b="1" dirty="0" smtClean="0"/>
              <a:t>حيوية تطبيقية</a:t>
            </a:r>
            <a:endParaRPr lang="ar-EG" sz="2700" b="1" dirty="0"/>
          </a:p>
        </p:txBody>
      </p:sp>
    </p:spTree>
    <p:extLst>
      <p:ext uri="{BB962C8B-B14F-4D97-AF65-F5344CB8AC3E}">
        <p14:creationId xmlns:p14="http://schemas.microsoft.com/office/powerpoint/2010/main" val="23947344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354</TotalTime>
  <Words>105</Words>
  <Application>Microsoft Office PowerPoint</Application>
  <PresentationFormat>On-screen Show (4:3)</PresentationFormat>
  <Paragraphs>37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Century Gothic</vt:lpstr>
      <vt:lpstr>Tahoma</vt:lpstr>
      <vt:lpstr>Times New Roman</vt:lpstr>
      <vt:lpstr>Wingdings 2</vt:lpstr>
      <vt:lpstr>Austin</vt:lpstr>
      <vt:lpstr>إنتاج حمض الستريك</vt:lpstr>
      <vt:lpstr>PowerPoint Presentation</vt:lpstr>
      <vt:lpstr>PowerPoint Presentation</vt:lpstr>
      <vt:lpstr>طرق تحضير الجلسرين</vt:lpstr>
      <vt:lpstr>العوامل الواجب ضبطها عند إنتاج الأسيتون والبيوتانول</vt:lpstr>
      <vt:lpstr>PowerPoint Presentation</vt:lpstr>
      <vt:lpstr>المراجع: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NUCLEOTIDES AND NUCLEIC ACIDS</dc:title>
  <dc:creator>ELDAF</dc:creator>
  <cp:lastModifiedBy>ahmed.mohamed@fagr.bu.edu.eg</cp:lastModifiedBy>
  <cp:revision>46</cp:revision>
  <dcterms:created xsi:type="dcterms:W3CDTF">2016-04-02T11:39:35Z</dcterms:created>
  <dcterms:modified xsi:type="dcterms:W3CDTF">2020-03-25T09:31:54Z</dcterms:modified>
</cp:coreProperties>
</file>